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BILLABONG HIGH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SHREE BALAJI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CAMBRIDGE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SJ PODDAR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JBCN INTERNATIONAL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KES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CHATRABHUJ NARSEE SCHOOL CNS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UNIVERSAL HIGH SCHOOL ,MALAD EAST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SOMANI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NITENDRA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ASPEE NUTAN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CHILDRENS ACADEMY, ASHOK NAGAR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VIKAS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VIKAS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BAHRTI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BHONSALA MILIITARY SCHOOL NASHIK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RAMSAR WALE)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HILLSBOROUGH MIDDLE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